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68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30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B71-2E43-C441-BD47-562D13AC1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DD3E0-0902-5943-95D4-B56A3A502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3E5CC-310C-354B-A368-09A810F04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EBC8-6B72-054B-B249-FA032C4E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3087F-FB47-D544-8878-40E370DF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8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B128-02AF-3341-ADD1-69DF1046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404D7-974A-7C48-B25D-A6195553D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EF20E-BCFB-3A45-B3E3-14A45EA2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F3E88-5B35-884E-B6A7-84D4EDDB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289B7-886E-DD46-AC90-EFBE934D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1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DE538-67E0-BF4E-A472-AD3E46E3A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EC3DD-88E8-0A42-B2D5-845A58DC3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2960-AFB8-F941-A1F7-9BC10FE9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FC126-8502-F147-8E3B-EDD6361F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35200-4B29-E84F-A913-32737998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9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166D-A7C2-B048-B436-ECDE341F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2DF4-23E4-1D4A-B6AE-B018468A0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8EF3-3E38-134F-BE25-AAC2D636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92C36-3D08-E54F-849C-E38BBC00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72680-8417-AF40-B8C8-9B928F1C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15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34B8-E1BD-7240-9A95-CA820010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10EDF-097D-014C-A8F7-1B2A2A75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64E1B-164D-B74D-84EB-75F014EF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92304-D2FF-A44D-B477-97D6F0D7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AF646-EAF1-7542-971F-0668550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9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D27A-721B-734E-B522-626D9731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32E2-60C2-9043-A9DA-6450BCF58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6B2BC-7C6D-664A-A5B2-0237DDC8B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8E44A-A67C-564D-B4A0-E501851FA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F3858-E957-E440-AF22-F69155D8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E5156-7596-8842-AB80-B4D867AB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3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77C4-80C5-F647-91BE-7F8B4D4F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3FBA4-C02F-3148-AFD6-88AFBF7CA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1353E-A758-B64A-8EBA-1CC16A66E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A68A8D-402E-9948-B10B-D670B5267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D2F14-4E94-0C49-A8A7-8D5768B3B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355B1-4D0B-F34B-8382-4E557B8C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1055D-E319-B044-A1FF-5967FFFC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42447-7799-6640-BC43-C2BCC3FC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5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372B-80E4-E349-925A-3CA85E48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F5F80-1F20-7141-A3A7-74EA8EE8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9966D-A09A-004C-8D1C-0691C6AF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D09E4-F3DD-8F48-A5EA-B1F2F64F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75AC5-9083-5147-9D5D-16E80D6C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7F79C-EA4A-CC49-B0DE-63CDA9B0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BD92-6068-3942-B845-24FF2A89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9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5D6C-752E-2548-A8A0-424BDA46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8F414-0938-2545-90E4-4FD6CE5A3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BAF75-6DC2-6D4F-8F43-5EA9FC4C8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B3232-073A-6042-9EAE-5DD36E6E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CAF6E-81D3-1E48-A518-02F802F3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B7DE0-9BF6-264E-B3C3-24BE6E2E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6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6B41-11BF-F54B-8A5B-78AEEDA8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36A69-50A1-6A40-A2A8-4DCB81422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D41E1-AF98-6742-8C06-59887E812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1EC7E-E78C-8F4B-BAA5-FF87C00C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2CB3F-3AC3-B943-91CE-D666217D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876BB-D73B-B545-841B-7C57DF21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51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8EFDD-B0F6-5A45-8D3A-9FD619F0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415B4-258B-0048-BA28-FCA953745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9B1B3-DAC2-824F-BC09-2E4A4F502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F4E4E-0AA6-F44D-A98F-66ACCF725FA4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1AC3-D1D8-284C-B00B-36BF2A018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1E3E-D798-5C4D-9D69-C32638AEC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6398B-18D7-334F-BFB4-7426AAA3D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903BB48-5904-1147-8D49-C009D5B48F52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16200000" flipV="1">
            <a:off x="7319806" y="836382"/>
            <a:ext cx="240533" cy="363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DC629BB-1694-6448-AACC-21774145A4E5}"/>
              </a:ext>
            </a:extLst>
          </p:cNvPr>
          <p:cNvSpPr txBox="1"/>
          <p:nvPr/>
        </p:nvSpPr>
        <p:spPr>
          <a:xfrm>
            <a:off x="6712328" y="256269"/>
            <a:ext cx="14518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Buzz Main Menu  Options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6BF91-A0DB-7247-9A4C-C6542B9D3D9F}"/>
              </a:ext>
            </a:extLst>
          </p:cNvPr>
          <p:cNvSpPr/>
          <p:nvPr/>
        </p:nvSpPr>
        <p:spPr>
          <a:xfrm>
            <a:off x="6715966" y="958467"/>
            <a:ext cx="1451850" cy="29956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8286B7D-39DB-9042-9500-7C6B7BAA863E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361430" y="838201"/>
            <a:ext cx="246883" cy="635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5C2629-40D1-2249-A134-53C67FCDEF21}"/>
              </a:ext>
            </a:extLst>
          </p:cNvPr>
          <p:cNvSpPr txBox="1"/>
          <p:nvPr/>
        </p:nvSpPr>
        <p:spPr>
          <a:xfrm>
            <a:off x="5999954" y="256269"/>
            <a:ext cx="9761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Toggle Buzz Pane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E96B809C-E5D8-AA43-A152-F54560EE95EA}"/>
              </a:ext>
            </a:extLst>
          </p:cNvPr>
          <p:cNvCxnSpPr>
            <a:cxnSpLocks/>
          </p:cNvCxnSpPr>
          <p:nvPr/>
        </p:nvCxnSpPr>
        <p:spPr>
          <a:xfrm rot="5400000">
            <a:off x="6141968" y="1746988"/>
            <a:ext cx="1151021" cy="616178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D433477-B96A-264A-A0AC-40A422A0C267}"/>
              </a:ext>
            </a:extLst>
          </p:cNvPr>
          <p:cNvCxnSpPr>
            <a:cxnSpLocks/>
            <a:endCxn id="11" idx="2"/>
          </p:cNvCxnSpPr>
          <p:nvPr/>
        </p:nvCxnSpPr>
        <p:spPr>
          <a:xfrm rot="16200000" flipV="1">
            <a:off x="8699059" y="749057"/>
            <a:ext cx="240535" cy="19099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564E16-8456-3D40-932D-EE9F04FD564A}"/>
              </a:ext>
            </a:extLst>
          </p:cNvPr>
          <p:cNvSpPr txBox="1"/>
          <p:nvPr/>
        </p:nvSpPr>
        <p:spPr>
          <a:xfrm>
            <a:off x="8185253" y="262619"/>
            <a:ext cx="10771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Universal Compose</a:t>
            </a:r>
          </a:p>
        </p:txBody>
      </p:sp>
    </p:spTree>
    <p:extLst>
      <p:ext uri="{BB962C8B-B14F-4D97-AF65-F5344CB8AC3E}">
        <p14:creationId xmlns:p14="http://schemas.microsoft.com/office/powerpoint/2010/main" val="201408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6317F4-D27D-4D4B-84B9-7A04DE08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7AEBBE-6E8F-504D-9DBB-BEEDAB58BE94}"/>
              </a:ext>
            </a:extLst>
          </p:cNvPr>
          <p:cNvSpPr/>
          <p:nvPr/>
        </p:nvSpPr>
        <p:spPr>
          <a:xfrm>
            <a:off x="1404730" y="3909391"/>
            <a:ext cx="10787270" cy="662609"/>
          </a:xfrm>
          <a:prstGeom prst="rect">
            <a:avLst/>
          </a:prstGeom>
          <a:solidFill>
            <a:srgbClr val="FFC000">
              <a:alpha val="96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8640C-1309-5E4D-95D1-5081730ABF26}"/>
              </a:ext>
            </a:extLst>
          </p:cNvPr>
          <p:cNvSpPr/>
          <p:nvPr/>
        </p:nvSpPr>
        <p:spPr>
          <a:xfrm>
            <a:off x="0" y="4035286"/>
            <a:ext cx="1404730" cy="662609"/>
          </a:xfrm>
          <a:prstGeom prst="rect">
            <a:avLst/>
          </a:prstGeom>
          <a:solidFill>
            <a:srgbClr val="FFC000">
              <a:alpha val="96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C56A9-6748-7C48-AA4F-DD4A91B27685}"/>
              </a:ext>
            </a:extLst>
          </p:cNvPr>
          <p:cNvSpPr/>
          <p:nvPr/>
        </p:nvSpPr>
        <p:spPr>
          <a:xfrm>
            <a:off x="1404730" y="4572000"/>
            <a:ext cx="9289774" cy="125895"/>
          </a:xfrm>
          <a:prstGeom prst="rect">
            <a:avLst/>
          </a:prstGeom>
          <a:solidFill>
            <a:srgbClr val="FFC000">
              <a:alpha val="969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772E144-BCF8-AC4B-BC52-25462700EBED}"/>
              </a:ext>
            </a:extLst>
          </p:cNvPr>
          <p:cNvSpPr/>
          <p:nvPr/>
        </p:nvSpPr>
        <p:spPr>
          <a:xfrm>
            <a:off x="10633" y="3891516"/>
            <a:ext cx="12174279" cy="839972"/>
          </a:xfrm>
          <a:custGeom>
            <a:avLst/>
            <a:gdLst>
              <a:gd name="connsiteX0" fmla="*/ 1414130 w 12174279"/>
              <a:gd name="connsiteY0" fmla="*/ 0 h 839972"/>
              <a:gd name="connsiteX1" fmla="*/ 1414130 w 12174279"/>
              <a:gd name="connsiteY1" fmla="*/ 0 h 839972"/>
              <a:gd name="connsiteX2" fmla="*/ 1424762 w 12174279"/>
              <a:gd name="connsiteY2" fmla="*/ 95693 h 839972"/>
              <a:gd name="connsiteX3" fmla="*/ 1414130 w 12174279"/>
              <a:gd name="connsiteY3" fmla="*/ 148856 h 839972"/>
              <a:gd name="connsiteX4" fmla="*/ 1414130 w 12174279"/>
              <a:gd name="connsiteY4" fmla="*/ 159489 h 839972"/>
              <a:gd name="connsiteX5" fmla="*/ 1414130 w 12174279"/>
              <a:gd name="connsiteY5" fmla="*/ 159489 h 839972"/>
              <a:gd name="connsiteX6" fmla="*/ 0 w 12174279"/>
              <a:gd name="connsiteY6" fmla="*/ 170121 h 839972"/>
              <a:gd name="connsiteX7" fmla="*/ 0 w 12174279"/>
              <a:gd name="connsiteY7" fmla="*/ 839972 h 839972"/>
              <a:gd name="connsiteX8" fmla="*/ 10706986 w 12174279"/>
              <a:gd name="connsiteY8" fmla="*/ 818707 h 839972"/>
              <a:gd name="connsiteX9" fmla="*/ 10685720 w 12174279"/>
              <a:gd name="connsiteY9" fmla="*/ 659219 h 839972"/>
              <a:gd name="connsiteX10" fmla="*/ 12174279 w 12174279"/>
              <a:gd name="connsiteY10" fmla="*/ 648586 h 839972"/>
              <a:gd name="connsiteX11" fmla="*/ 12163646 w 12174279"/>
              <a:gd name="connsiteY11" fmla="*/ 0 h 839972"/>
              <a:gd name="connsiteX12" fmla="*/ 1414130 w 12174279"/>
              <a:gd name="connsiteY12" fmla="*/ 0 h 83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74279" h="839972">
                <a:moveTo>
                  <a:pt x="1414130" y="0"/>
                </a:moveTo>
                <a:lnTo>
                  <a:pt x="1414130" y="0"/>
                </a:lnTo>
                <a:cubicBezTo>
                  <a:pt x="1417674" y="31898"/>
                  <a:pt x="1424762" y="63599"/>
                  <a:pt x="1424762" y="95693"/>
                </a:cubicBezTo>
                <a:cubicBezTo>
                  <a:pt x="1424762" y="113765"/>
                  <a:pt x="1417101" y="131030"/>
                  <a:pt x="1414130" y="148856"/>
                </a:cubicBezTo>
                <a:cubicBezTo>
                  <a:pt x="1413547" y="152352"/>
                  <a:pt x="1414130" y="155945"/>
                  <a:pt x="1414130" y="159489"/>
                </a:cubicBezTo>
                <a:lnTo>
                  <a:pt x="1414130" y="159489"/>
                </a:lnTo>
                <a:lnTo>
                  <a:pt x="0" y="170121"/>
                </a:lnTo>
                <a:lnTo>
                  <a:pt x="0" y="839972"/>
                </a:lnTo>
                <a:lnTo>
                  <a:pt x="10706986" y="818707"/>
                </a:lnTo>
                <a:lnTo>
                  <a:pt x="10685720" y="659219"/>
                </a:lnTo>
                <a:lnTo>
                  <a:pt x="12174279" y="648586"/>
                </a:lnTo>
                <a:lnTo>
                  <a:pt x="12163646" y="0"/>
                </a:lnTo>
                <a:lnTo>
                  <a:pt x="1414130" y="0"/>
                </a:lnTo>
                <a:close/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88D7D7-72C8-C84C-9A07-82248254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992"/>
            <a:ext cx="12192000" cy="6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4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776DF6-94B7-BD4E-96BB-D35E67F3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136"/>
            <a:ext cx="12192000" cy="533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53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4930C-A24D-934F-9A45-B939C3948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1" y="0"/>
            <a:ext cx="11765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6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72A3DF-C13E-ED45-910E-DECC93E8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064" y="0"/>
            <a:ext cx="5505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7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69FC8-9BE3-BA4B-9E82-6613AC2E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63500"/>
            <a:ext cx="84836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5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3479F-9092-214F-A6C0-B9E77DB1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4" y="0"/>
            <a:ext cx="7634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71F2FA-F092-8643-B90A-F0BB7C01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57200"/>
            <a:ext cx="112395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65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EDC8B6-2180-EA46-B7BB-8971624A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097"/>
            <a:ext cx="5963133" cy="6036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6FE71D-DB15-3D48-9B59-88AF5A17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840" y="583097"/>
            <a:ext cx="6089501" cy="60363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5D7714-F91A-184A-96D0-27202B70F6E0}"/>
              </a:ext>
            </a:extLst>
          </p:cNvPr>
          <p:cNvSpPr/>
          <p:nvPr/>
        </p:nvSpPr>
        <p:spPr>
          <a:xfrm>
            <a:off x="3810001" y="927651"/>
            <a:ext cx="801756" cy="106019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FB8BC-B439-9240-9296-C51BA6522CAD}"/>
              </a:ext>
            </a:extLst>
          </p:cNvPr>
          <p:cNvSpPr/>
          <p:nvPr/>
        </p:nvSpPr>
        <p:spPr>
          <a:xfrm>
            <a:off x="7167326" y="748747"/>
            <a:ext cx="702366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9ECAD0-5874-9F41-A33E-B3641B3173A2}"/>
              </a:ext>
            </a:extLst>
          </p:cNvPr>
          <p:cNvSpPr/>
          <p:nvPr/>
        </p:nvSpPr>
        <p:spPr>
          <a:xfrm>
            <a:off x="7518508" y="927651"/>
            <a:ext cx="903249" cy="106019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6ADC44-88C6-0E44-83BC-C73E821BD1B5}"/>
              </a:ext>
            </a:extLst>
          </p:cNvPr>
          <p:cNvSpPr/>
          <p:nvPr/>
        </p:nvSpPr>
        <p:spPr>
          <a:xfrm>
            <a:off x="9525000" y="2577544"/>
            <a:ext cx="927652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D5875B-9563-824F-BBEF-B5CA8BC7893A}"/>
              </a:ext>
            </a:extLst>
          </p:cNvPr>
          <p:cNvSpPr/>
          <p:nvPr/>
        </p:nvSpPr>
        <p:spPr>
          <a:xfrm>
            <a:off x="9395448" y="1033670"/>
            <a:ext cx="351183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0893E-9FA5-C44C-9751-F2087775895B}"/>
              </a:ext>
            </a:extLst>
          </p:cNvPr>
          <p:cNvSpPr/>
          <p:nvPr/>
        </p:nvSpPr>
        <p:spPr>
          <a:xfrm>
            <a:off x="2767604" y="596348"/>
            <a:ext cx="1632118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7E2E7A-03F1-4748-846B-B4023F0D53FE}"/>
              </a:ext>
            </a:extLst>
          </p:cNvPr>
          <p:cNvSpPr/>
          <p:nvPr/>
        </p:nvSpPr>
        <p:spPr>
          <a:xfrm>
            <a:off x="2767604" y="768625"/>
            <a:ext cx="1393580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8D9D24-620D-4845-B1D6-BF1015D697E1}"/>
              </a:ext>
            </a:extLst>
          </p:cNvPr>
          <p:cNvSpPr/>
          <p:nvPr/>
        </p:nvSpPr>
        <p:spPr>
          <a:xfrm>
            <a:off x="9925879" y="609599"/>
            <a:ext cx="602975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7D5CA-3FAD-3648-A8C8-BBA55734067D}"/>
              </a:ext>
            </a:extLst>
          </p:cNvPr>
          <p:cNvSpPr/>
          <p:nvPr/>
        </p:nvSpPr>
        <p:spPr>
          <a:xfrm>
            <a:off x="9925878" y="2392016"/>
            <a:ext cx="927652" cy="159026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C1412B-B4CA-6247-87E4-C1857D729D12}"/>
              </a:ext>
            </a:extLst>
          </p:cNvPr>
          <p:cNvSpPr/>
          <p:nvPr/>
        </p:nvSpPr>
        <p:spPr>
          <a:xfrm>
            <a:off x="9525000" y="4651504"/>
            <a:ext cx="639417" cy="79513"/>
          </a:xfrm>
          <a:prstGeom prst="rect">
            <a:avLst/>
          </a:prstGeom>
          <a:solidFill>
            <a:srgbClr val="92D050">
              <a:alpha val="197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5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2753C-1B8E-FB42-803C-2A6F3E04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8" y="0"/>
            <a:ext cx="11904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0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212A7B1-2FA1-834F-A373-78A682BC7138}"/>
              </a:ext>
            </a:extLst>
          </p:cNvPr>
          <p:cNvSpPr/>
          <p:nvPr/>
        </p:nvSpPr>
        <p:spPr>
          <a:xfrm>
            <a:off x="4995352" y="3286639"/>
            <a:ext cx="4943778" cy="29619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385302-0EDF-C145-A8C7-ED29ADB69473}"/>
              </a:ext>
            </a:extLst>
          </p:cNvPr>
          <p:cNvSpPr/>
          <p:nvPr/>
        </p:nvSpPr>
        <p:spPr>
          <a:xfrm>
            <a:off x="4456549" y="1575393"/>
            <a:ext cx="4221035" cy="1717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20CDA1-2814-474D-999E-6DA56D8E2940}"/>
              </a:ext>
            </a:extLst>
          </p:cNvPr>
          <p:cNvSpPr/>
          <p:nvPr/>
        </p:nvSpPr>
        <p:spPr>
          <a:xfrm>
            <a:off x="551146" y="762171"/>
            <a:ext cx="4221035" cy="192587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6438CF7-563C-FA44-81BE-E88EA2B309CF}"/>
              </a:ext>
            </a:extLst>
          </p:cNvPr>
          <p:cNvSpPr/>
          <p:nvPr/>
        </p:nvSpPr>
        <p:spPr>
          <a:xfrm>
            <a:off x="771218" y="922068"/>
            <a:ext cx="3780889" cy="157585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Tier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FBEE79-4A49-6E47-AA65-729F945995B7}"/>
              </a:ext>
            </a:extLst>
          </p:cNvPr>
          <p:cNvSpPr/>
          <p:nvPr/>
        </p:nvSpPr>
        <p:spPr>
          <a:xfrm>
            <a:off x="1255301" y="1577246"/>
            <a:ext cx="1077238" cy="50312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AA9982-96EE-C740-89EA-E5178F1782B6}"/>
              </a:ext>
            </a:extLst>
          </p:cNvPr>
          <p:cNvSpPr/>
          <p:nvPr/>
        </p:nvSpPr>
        <p:spPr>
          <a:xfrm>
            <a:off x="2552611" y="1492458"/>
            <a:ext cx="1552174" cy="70087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Persistent Storage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E021ED-C87E-744E-B68C-6AA9AA5ABA30}"/>
              </a:ext>
            </a:extLst>
          </p:cNvPr>
          <p:cNvSpPr/>
          <p:nvPr/>
        </p:nvSpPr>
        <p:spPr>
          <a:xfrm>
            <a:off x="5160548" y="3403948"/>
            <a:ext cx="4626430" cy="272346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Client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52C0E0-DBC2-F649-B76C-2D364D2980F6}"/>
              </a:ext>
            </a:extLst>
          </p:cNvPr>
          <p:cNvSpPr/>
          <p:nvPr/>
        </p:nvSpPr>
        <p:spPr>
          <a:xfrm>
            <a:off x="5360424" y="4390315"/>
            <a:ext cx="1356986" cy="59728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AE640D-B68E-174C-BDDF-C2BE189F57B5}"/>
              </a:ext>
            </a:extLst>
          </p:cNvPr>
          <p:cNvSpPr/>
          <p:nvPr/>
        </p:nvSpPr>
        <p:spPr>
          <a:xfrm>
            <a:off x="6780050" y="4369292"/>
            <a:ext cx="1356986" cy="59728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Browser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BA2E0F-D2BA-1A44-91F3-E69CF5D29B63}"/>
              </a:ext>
            </a:extLst>
          </p:cNvPr>
          <p:cNvSpPr/>
          <p:nvPr/>
        </p:nvSpPr>
        <p:spPr>
          <a:xfrm>
            <a:off x="8228849" y="4369292"/>
            <a:ext cx="1356986" cy="61008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App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5724BF-9191-6142-8BB0-B7312DDDC7B1}"/>
              </a:ext>
            </a:extLst>
          </p:cNvPr>
          <p:cNvSpPr/>
          <p:nvPr/>
        </p:nvSpPr>
        <p:spPr>
          <a:xfrm>
            <a:off x="4676623" y="1723211"/>
            <a:ext cx="3780889" cy="141890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Identity, Authentication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Security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2B3BF7-CD7D-F74C-8B85-302B1CBD0D3F}"/>
              </a:ext>
            </a:extLst>
          </p:cNvPr>
          <p:cNvSpPr/>
          <p:nvPr/>
        </p:nvSpPr>
        <p:spPr>
          <a:xfrm>
            <a:off x="1249931" y="2657815"/>
            <a:ext cx="4221035" cy="192587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F2D1C3-10E0-684A-B80C-E16992355581}"/>
              </a:ext>
            </a:extLst>
          </p:cNvPr>
          <p:cNvSpPr/>
          <p:nvPr/>
        </p:nvSpPr>
        <p:spPr>
          <a:xfrm>
            <a:off x="1429820" y="2832829"/>
            <a:ext cx="3881216" cy="157585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Backend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EB453F-D47B-2C49-8406-1DE1EEF43ED6}"/>
              </a:ext>
            </a:extLst>
          </p:cNvPr>
          <p:cNvSpPr/>
          <p:nvPr/>
        </p:nvSpPr>
        <p:spPr>
          <a:xfrm>
            <a:off x="2506602" y="3680644"/>
            <a:ext cx="1626552" cy="50312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EA231A-A92A-3942-9E97-EC4466ADC9D3}"/>
              </a:ext>
            </a:extLst>
          </p:cNvPr>
          <p:cNvSpPr/>
          <p:nvPr/>
        </p:nvSpPr>
        <p:spPr>
          <a:xfrm>
            <a:off x="2457214" y="3587712"/>
            <a:ext cx="1626552" cy="50312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952E9C-5700-B847-A0BB-A7DAC151DDE8}"/>
              </a:ext>
            </a:extLst>
          </p:cNvPr>
          <p:cNvSpPr/>
          <p:nvPr/>
        </p:nvSpPr>
        <p:spPr>
          <a:xfrm>
            <a:off x="2405022" y="3472890"/>
            <a:ext cx="1626552" cy="50312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 Libraries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53DD5F-4029-7046-BDBF-374E5B975618}"/>
              </a:ext>
            </a:extLst>
          </p:cNvPr>
          <p:cNvSpPr/>
          <p:nvPr/>
        </p:nvSpPr>
        <p:spPr>
          <a:xfrm>
            <a:off x="6766798" y="5102184"/>
            <a:ext cx="1356986" cy="78763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HTML, CSS, JS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F8CED1-8551-7749-821B-2F5A220421FB}"/>
              </a:ext>
            </a:extLst>
          </p:cNvPr>
          <p:cNvSpPr/>
          <p:nvPr/>
        </p:nvSpPr>
        <p:spPr>
          <a:xfrm>
            <a:off x="8237438" y="459142"/>
            <a:ext cx="3905404" cy="14627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431BB0-0956-754F-9C3E-E27F8D605A30}"/>
              </a:ext>
            </a:extLst>
          </p:cNvPr>
          <p:cNvSpPr/>
          <p:nvPr/>
        </p:nvSpPr>
        <p:spPr>
          <a:xfrm>
            <a:off x="8457511" y="661122"/>
            <a:ext cx="2643590" cy="112294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Complete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A233AE-5635-BD4C-8EC8-2A9F60EF470B}"/>
              </a:ext>
            </a:extLst>
          </p:cNvPr>
          <p:cNvSpPr/>
          <p:nvPr/>
        </p:nvSpPr>
        <p:spPr>
          <a:xfrm>
            <a:off x="9335656" y="1179443"/>
            <a:ext cx="927120" cy="54376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Build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6CDD00-5105-9E42-BF53-E0763A2DB9E9}"/>
              </a:ext>
            </a:extLst>
          </p:cNvPr>
          <p:cNvCxnSpPr/>
          <p:nvPr/>
        </p:nvCxnSpPr>
        <p:spPr>
          <a:xfrm>
            <a:off x="5648456" y="0"/>
            <a:ext cx="6543544" cy="41680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A381B9-6A64-DC46-BD2B-D5E3F32B6EA0}"/>
              </a:ext>
            </a:extLst>
          </p:cNvPr>
          <p:cNvSpPr txBox="1"/>
          <p:nvPr/>
        </p:nvSpPr>
        <p:spPr>
          <a:xfrm>
            <a:off x="6157323" y="6305806"/>
            <a:ext cx="4943778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Just Add HTML, CSS, JS  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D55F0-E226-484C-B077-635D6F8682B0}"/>
              </a:ext>
            </a:extLst>
          </p:cNvPr>
          <p:cNvSpPr txBox="1"/>
          <p:nvPr/>
        </p:nvSpPr>
        <p:spPr>
          <a:xfrm>
            <a:off x="486367" y="175208"/>
            <a:ext cx="4874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 Infrastructure Backend is Done</a:t>
            </a:r>
          </a:p>
        </p:txBody>
      </p:sp>
    </p:spTree>
    <p:extLst>
      <p:ext uri="{BB962C8B-B14F-4D97-AF65-F5344CB8AC3E}">
        <p14:creationId xmlns:p14="http://schemas.microsoft.com/office/powerpoint/2010/main" val="2149259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1A4C2-8BBB-7E4B-8590-6AE34404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38150"/>
            <a:ext cx="112395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28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8E401-AA62-F54E-A855-DC23988E1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35" y="0"/>
            <a:ext cx="10022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07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163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466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640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59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EC64FB-628F-8948-98DF-2993D0F3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488950"/>
            <a:ext cx="56007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4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27137-1905-8D47-ACC0-D50035452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700"/>
            <a:ext cx="12192000" cy="60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E236B-80DE-374C-9FCA-BC674CF3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648" y="0"/>
            <a:ext cx="801270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2BE2F-0489-024C-AAA8-85B3E9310976}"/>
              </a:ext>
            </a:extLst>
          </p:cNvPr>
          <p:cNvSpPr txBox="1"/>
          <p:nvPr/>
        </p:nvSpPr>
        <p:spPr>
          <a:xfrm>
            <a:off x="6255026" y="3442252"/>
            <a:ext cx="861391" cy="188844"/>
          </a:xfrm>
          <a:prstGeom prst="rect">
            <a:avLst/>
          </a:prstGeom>
          <a:blipFill dpi="0" rotWithShape="1">
            <a:blip r:embed="rId3">
              <a:alphaModFix amt="65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20444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74DBBF-8FC1-BF44-A01D-B2CDA047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87" y="0"/>
            <a:ext cx="10063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0DCCAE-A59B-D148-8BFC-7AFB44E4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814"/>
            <a:ext cx="12192000" cy="564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9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F20EE-1592-7E4F-8FA9-282CDAF3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16" y="0"/>
            <a:ext cx="11305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9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E53365-3F8F-A842-934D-5B1E8BABE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24"/>
            <a:ext cx="12192000" cy="6117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2F9881-F115-6C44-BC5E-56E229520E5B}"/>
              </a:ext>
            </a:extLst>
          </p:cNvPr>
          <p:cNvSpPr txBox="1"/>
          <p:nvPr/>
        </p:nvSpPr>
        <p:spPr>
          <a:xfrm>
            <a:off x="125896" y="5085523"/>
            <a:ext cx="2617304" cy="15571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49971-C0C7-0648-ABBB-CA887B0AC4F5}"/>
              </a:ext>
            </a:extLst>
          </p:cNvPr>
          <p:cNvSpPr txBox="1"/>
          <p:nvPr/>
        </p:nvSpPr>
        <p:spPr>
          <a:xfrm>
            <a:off x="125896" y="5622235"/>
            <a:ext cx="4843669" cy="15571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15424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8482</TotalTime>
  <Words>54</Words>
  <Application>Microsoft Macintosh PowerPoint</Application>
  <PresentationFormat>Widescreen</PresentationFormat>
  <Paragraphs>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11</cp:revision>
  <cp:lastPrinted>2022-01-21T18:46:57Z</cp:lastPrinted>
  <dcterms:created xsi:type="dcterms:W3CDTF">2022-01-14T01:30:46Z</dcterms:created>
  <dcterms:modified xsi:type="dcterms:W3CDTF">2022-03-20T11:06:18Z</dcterms:modified>
  <cp:category/>
</cp:coreProperties>
</file>